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5" r:id="rId4"/>
    <p:sldId id="271" r:id="rId5"/>
    <p:sldId id="273" r:id="rId6"/>
    <p:sldId id="272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79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43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élní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16.10.2017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Obdélní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cs-CZ" smtClean="0"/>
              <a:pPr/>
              <a:t>16.10.2017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400" b="1" i="0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Stav implementace knihovního systému Evergreen v </a:t>
            </a:r>
            <a:r>
              <a:rPr lang="cs-CZ" sz="5400" b="1" i="0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Knihovně Jána Langoše </a:t>
            </a:r>
            <a:r>
              <a:rPr lang="cs-CZ" sz="5400" b="1" i="0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a začlenění další knihovny do katalogu</a:t>
            </a:r>
            <a:endParaRPr lang="cs-CZ" sz="5400" b="1" i="0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i="0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Chronologie implementace Evergreenu na Ústavu pro studium totalitních režimů</a:t>
            </a:r>
            <a:endParaRPr lang="cs-CZ" sz="3400" b="1" i="0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3200" dirty="0" smtClean="0">
                <a:solidFill>
                  <a:srgbClr val="323232">
                    <a:lumMod val="90000"/>
                  </a:srgbClr>
                </a:solidFill>
                <a:latin typeface="Book Antiqua"/>
              </a:rPr>
              <a:t>Rok 2014 – byla nainstalována pracovní verze dvou </a:t>
            </a:r>
            <a:r>
              <a:rPr lang="cs-CZ" sz="3200" dirty="0" err="1" smtClean="0">
                <a:solidFill>
                  <a:srgbClr val="323232">
                    <a:lumMod val="90000"/>
                  </a:srgbClr>
                </a:solidFill>
                <a:latin typeface="Book Antiqua"/>
              </a:rPr>
              <a:t>opensource</a:t>
            </a:r>
            <a:r>
              <a:rPr lang="cs-CZ" sz="3200" dirty="0" smtClean="0">
                <a:solidFill>
                  <a:srgbClr val="323232">
                    <a:lumMod val="90000"/>
                  </a:srgbClr>
                </a:solidFill>
                <a:latin typeface="Book Antiqua"/>
              </a:rPr>
              <a:t> knihovních systémů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3200" dirty="0" smtClean="0">
                <a:solidFill>
                  <a:srgbClr val="323232">
                    <a:lumMod val="90000"/>
                  </a:srgbClr>
                </a:solidFill>
                <a:latin typeface="Book Antiqua"/>
              </a:rPr>
              <a:t>06/2014 – byl vybrán KS Evergreen ILS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3200" b="0" i="0" dirty="0" smtClean="0">
                <a:solidFill>
                  <a:srgbClr val="323232">
                    <a:lumMod val="90000"/>
                  </a:srgbClr>
                </a:solidFill>
                <a:latin typeface="Book Antiqua"/>
              </a:rPr>
              <a:t>10/2014 – konverze dat ze stávajícího knihovního systému do EG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23232">
                  <a:lumMod val="90000"/>
                </a:srgbClr>
              </a:buClr>
              <a:buFont typeface="Arial"/>
              <a:buChar char="▪"/>
            </a:pPr>
            <a:endParaRPr lang="cs-CZ" sz="3200" dirty="0" smtClean="0">
              <a:solidFill>
                <a:srgbClr val="323232">
                  <a:lumMod val="90000"/>
                </a:srgbClr>
              </a:solidFill>
            </a:endParaRPr>
          </a:p>
          <a:p>
            <a:pPr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sz="3200" dirty="0" smtClean="0">
                <a:solidFill>
                  <a:srgbClr val="323232">
                    <a:lumMod val="90000"/>
                  </a:srgbClr>
                </a:solidFill>
              </a:rPr>
              <a:t>Jediná </a:t>
            </a:r>
            <a:r>
              <a:rPr lang="cs-CZ" sz="3200" dirty="0">
                <a:solidFill>
                  <a:srgbClr val="323232">
                    <a:lumMod val="90000"/>
                  </a:srgbClr>
                </a:solidFill>
              </a:rPr>
              <a:t>chybějící položka k plnému funkčnímu užívání EG bylo zprovoznění </a:t>
            </a:r>
            <a:r>
              <a:rPr lang="cs-CZ" sz="3200" dirty="0" smtClean="0">
                <a:solidFill>
                  <a:srgbClr val="323232">
                    <a:lumMod val="90000"/>
                  </a:srgbClr>
                </a:solidFill>
              </a:rPr>
              <a:t>OPAC a plně zpřístupnit katalog veřejnosti</a:t>
            </a:r>
            <a:endParaRPr lang="cs-CZ" sz="3200" dirty="0">
              <a:solidFill>
                <a:srgbClr val="323232">
                  <a:lumMod val="90000"/>
                </a:srgbClr>
              </a:solidFill>
            </a:endParaRPr>
          </a:p>
          <a:p>
            <a:pPr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sz="3200" dirty="0">
                <a:solidFill>
                  <a:srgbClr val="323232">
                    <a:lumMod val="90000"/>
                  </a:srgbClr>
                </a:solidFill>
              </a:rPr>
              <a:t>Problém se symbiózou OPAC a sítí ÚSTR</a:t>
            </a:r>
          </a:p>
          <a:p>
            <a:pPr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sz="3200" dirty="0">
                <a:solidFill>
                  <a:srgbClr val="323232">
                    <a:lumMod val="90000"/>
                  </a:srgbClr>
                </a:solidFill>
              </a:rPr>
              <a:t>Hledání jiného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32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 EG v letech 2015-dosud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tomto období proběhl v systému Evergreen jeden update</a:t>
            </a:r>
          </a:p>
          <a:p>
            <a:r>
              <a:rPr lang="cs-CZ" dirty="0" smtClean="0"/>
              <a:t>Systém byl plnohodnotně využíván ke katalogizaci a výpůjčkám</a:t>
            </a:r>
          </a:p>
          <a:p>
            <a:r>
              <a:rPr lang="cs-CZ" dirty="0" smtClean="0"/>
              <a:t>OPAC byl funkční v rámci vnitřní sítě</a:t>
            </a:r>
          </a:p>
          <a:p>
            <a:r>
              <a:rPr lang="cs-CZ" dirty="0" smtClean="0"/>
              <a:t>V roce 2016 proběhl úspěšný zkušební test zaslání dat do SK</a:t>
            </a:r>
          </a:p>
          <a:p>
            <a:r>
              <a:rPr lang="cs-CZ" dirty="0" smtClean="0"/>
              <a:t>Problém s odstraněním duplicit</a:t>
            </a:r>
          </a:p>
          <a:p>
            <a:r>
              <a:rPr lang="cs-CZ" dirty="0" smtClean="0"/>
              <a:t>Chybějící IT podpora</a:t>
            </a:r>
          </a:p>
          <a:p>
            <a:r>
              <a:rPr lang="cs-CZ" dirty="0" smtClean="0"/>
              <a:t>Osvobozená knihovna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42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Připojení knihovny Archivu bezpečnostních složek ke katalogu ÚSTR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 instituce jsou spolu provázány a úzce spolupracují</a:t>
            </a:r>
          </a:p>
          <a:p>
            <a:r>
              <a:rPr lang="cs-CZ" dirty="0" smtClean="0"/>
              <a:t>Rekonstrukce budovy ÚSTR v </a:t>
            </a:r>
            <a:r>
              <a:rPr lang="cs-CZ" dirty="0" err="1" smtClean="0"/>
              <a:t>Siewiecově</a:t>
            </a:r>
            <a:r>
              <a:rPr lang="cs-CZ" dirty="0" smtClean="0"/>
              <a:t> ulici</a:t>
            </a:r>
          </a:p>
          <a:p>
            <a:r>
              <a:rPr lang="cs-CZ" dirty="0" smtClean="0"/>
              <a:t>Hlavní knihovna ABS mé přes 4000 knihovních titulů a kolem 100 časopiseckých titulů</a:t>
            </a:r>
          </a:p>
          <a:p>
            <a:r>
              <a:rPr lang="cs-CZ" dirty="0" smtClean="0"/>
              <a:t>S možnou variantou připojit knihovnu ABS se počítalo již od zavádění KS Evergreen a byla vytvořena příslušná organizační struktura</a:t>
            </a:r>
          </a:p>
          <a:p>
            <a:r>
              <a:rPr lang="cs-CZ" dirty="0" smtClean="0"/>
              <a:t>ABS a ÚSTR sdílejí zaměstnance</a:t>
            </a:r>
          </a:p>
          <a:p>
            <a:r>
              <a:rPr lang="cs-CZ" dirty="0" smtClean="0"/>
              <a:t>Knihovna Jána Langoše </a:t>
            </a:r>
            <a:r>
              <a:rPr lang="cs-CZ" dirty="0"/>
              <a:t>z</a:t>
            </a:r>
            <a:r>
              <a:rPr lang="cs-CZ" dirty="0" smtClean="0"/>
              <a:t>přístupňuje fond i veřejnosti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88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7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.potx" id="{F9063B7B-B243-45A4-B17F-8D5853C1C25B}" vid="{609297DF-6F41-4E54-9A08-26F55E252E67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– žlutý design s pruhy (širokoúhlá)</Template>
  <TotalTime>0</TotalTime>
  <Words>194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Book Antiqua</vt:lpstr>
      <vt:lpstr>Banded Design Yellow 16x9</vt:lpstr>
      <vt:lpstr>Stav implementace knihovního systému Evergreen v Knihovně Jána Langoše a začlenění další knihovny do katalogu</vt:lpstr>
      <vt:lpstr>Chronologie implementace Evergreenu na Ústavu pro studium totalitních režimů</vt:lpstr>
      <vt:lpstr>Problémy</vt:lpstr>
      <vt:lpstr>Provoz EG v letech 2015-dosud</vt:lpstr>
      <vt:lpstr>Připojení knihovny Archivu bezpečnostních složek ke katalogu ÚSTR</vt:lpstr>
      <vt:lpstr>Prezentace aplikace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2017-10-09T09:26:59Z</dcterms:created>
  <dcterms:modified xsi:type="dcterms:W3CDTF">2017-10-16T12:46:13Z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